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960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775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9542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8694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027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385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2051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568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662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339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848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170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202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26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185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182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3EC0F-4EA5-4051-AEB7-1A6081B9CAE7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395715-7A8B-43C0-8234-79665DFE4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147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415955"/>
          </a:xfrm>
        </p:spPr>
        <p:txBody>
          <a:bodyPr/>
          <a:lstStyle/>
          <a:p>
            <a:r>
              <a:rPr lang="en-US" dirty="0" smtClean="0"/>
              <a:t>Artificial intelligent lab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3" y="4230807"/>
            <a:ext cx="8915399" cy="167285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Prepare by</a:t>
            </a:r>
          </a:p>
          <a:p>
            <a:pPr algn="ctr"/>
            <a:r>
              <a:rPr lang="en-US" dirty="0" err="1" smtClean="0"/>
              <a:t>Zobeda</a:t>
            </a:r>
            <a:r>
              <a:rPr lang="en-US" dirty="0" smtClean="0"/>
              <a:t> </a:t>
            </a:r>
            <a:r>
              <a:rPr lang="en-US" dirty="0" err="1" smtClean="0"/>
              <a:t>hatif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endParaRPr lang="en-US" dirty="0" smtClean="0"/>
          </a:p>
          <a:p>
            <a:pPr algn="ctr"/>
            <a:r>
              <a:rPr lang="en-US" dirty="0" smtClean="0"/>
              <a:t>Computer department</a:t>
            </a:r>
          </a:p>
          <a:p>
            <a:pPr algn="ctr"/>
            <a:r>
              <a:rPr lang="en-US" dirty="0" smtClean="0"/>
              <a:t>Engineering college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9331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 line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ELEMENT-BY-ELEMENT </a:t>
            </a:r>
            <a:r>
              <a:rPr lang="en-US" dirty="0" smtClean="0"/>
              <a:t>OPERATIONS</a:t>
            </a:r>
          </a:p>
          <a:p>
            <a:pPr algn="l" rtl="0"/>
            <a:r>
              <a:rPr lang="en-US" dirty="0" err="1" smtClean="0"/>
              <a:t>Tabel</a:t>
            </a:r>
            <a:endParaRPr lang="en-US" dirty="0" smtClean="0"/>
          </a:p>
          <a:p>
            <a:pPr algn="l" rtl="0"/>
            <a:r>
              <a:rPr lang="en-US" dirty="0"/>
              <a:t>Tutorial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619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50125"/>
            <a:ext cx="10515600" cy="120100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ELEMENT-BY-ELEMENT OPERATIONS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/>
              <a:t>it was shown that when the regular symbols for </a:t>
            </a:r>
            <a:r>
              <a:rPr lang="en-US" dirty="0" smtClean="0"/>
              <a:t>multiplication and </a:t>
            </a:r>
            <a:r>
              <a:rPr lang="en-US" dirty="0"/>
              <a:t>division(* and / ) are used with arrays, the mathematical operations follow</a:t>
            </a:r>
          </a:p>
          <a:p>
            <a:pPr marL="0" indent="0" algn="l">
              <a:buNone/>
            </a:pPr>
            <a:r>
              <a:rPr lang="en-US" dirty="0"/>
              <a:t>the rules of linear algebra. There are, however, many situations that </a:t>
            </a:r>
            <a:r>
              <a:rPr lang="en-US" dirty="0" smtClean="0"/>
              <a:t>require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element-by-element operations. These operations are carried out on each of the</a:t>
            </a:r>
          </a:p>
          <a:p>
            <a:pPr marL="0" indent="0" algn="l">
              <a:buNone/>
            </a:pPr>
            <a:r>
              <a:rPr lang="en-US" dirty="0"/>
              <a:t>elements of the array (or arrays). Addition and subtraction are by definition</a:t>
            </a:r>
          </a:p>
          <a:p>
            <a:pPr marL="0" indent="0" algn="l">
              <a:buNone/>
            </a:pPr>
            <a:r>
              <a:rPr lang="en-US" dirty="0"/>
              <a:t>already element-by-element operations, since when two arrays are added (or subtracted)</a:t>
            </a:r>
          </a:p>
          <a:p>
            <a:pPr marL="0" indent="0" algn="l">
              <a:buNone/>
            </a:pPr>
            <a:r>
              <a:rPr lang="en-US" dirty="0"/>
              <a:t>the operation is executed with the elements that are in the same position in</a:t>
            </a:r>
          </a:p>
          <a:p>
            <a:pPr marL="0" indent="0" algn="l">
              <a:buNone/>
            </a:pPr>
            <a:r>
              <a:rPr lang="en-US" dirty="0"/>
              <a:t>the arrays. Element-by-element operations can be done only with arrays of the</a:t>
            </a:r>
          </a:p>
          <a:p>
            <a:pPr marL="0" indent="0" algn="l">
              <a:buNone/>
            </a:pPr>
            <a:r>
              <a:rPr lang="en-US" dirty="0"/>
              <a:t>same </a:t>
            </a:r>
            <a:r>
              <a:rPr lang="en-US" dirty="0" err="1"/>
              <a:t>siZe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532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Table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Element-by-element </a:t>
            </a:r>
            <a:r>
              <a:rPr lang="en-US" dirty="0"/>
              <a:t>multiplication, division, or exponentiation of two </a:t>
            </a:r>
            <a:r>
              <a:rPr lang="en-US" dirty="0" smtClean="0"/>
              <a:t>vectors or </a:t>
            </a:r>
            <a:r>
              <a:rPr lang="en-US" dirty="0"/>
              <a:t>matrices is entered in MATLAB by typing a period in front of the </a:t>
            </a:r>
            <a:r>
              <a:rPr lang="en-US" dirty="0" smtClean="0"/>
              <a:t>arithmetic operator.</a:t>
            </a:r>
          </a:p>
          <a:p>
            <a:pPr marL="0" indent="0" algn="l">
              <a:buNone/>
            </a:pP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257" y="3343701"/>
            <a:ext cx="6878471" cy="21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1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Tutorial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821" y="2088107"/>
            <a:ext cx="9444251" cy="449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Tutorial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2197" y="1433015"/>
            <a:ext cx="9376012" cy="487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7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Tutorial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Element-by-element calculations are very useful for calculating the value of </a:t>
            </a:r>
            <a:r>
              <a:rPr lang="en-US" dirty="0" smtClean="0"/>
              <a:t>a function </a:t>
            </a:r>
            <a:r>
              <a:rPr lang="en-US" dirty="0"/>
              <a:t>at many values of its argument. This is done by first </a:t>
            </a:r>
            <a:r>
              <a:rPr lang="en-US" dirty="0" smtClean="0"/>
              <a:t>defining </a:t>
            </a:r>
            <a:r>
              <a:rPr lang="en-US" dirty="0"/>
              <a:t>a </a:t>
            </a:r>
            <a:r>
              <a:rPr lang="en-US" dirty="0" smtClean="0"/>
              <a:t>vector that </a:t>
            </a:r>
            <a:r>
              <a:rPr lang="en-US" dirty="0"/>
              <a:t>contains values of the independent variable, and then using this vector in </a:t>
            </a:r>
            <a:r>
              <a:rPr lang="en-US" dirty="0" smtClean="0"/>
              <a:t>element-by-element </a:t>
            </a:r>
            <a:r>
              <a:rPr lang="en-US" dirty="0"/>
              <a:t>computations to create a vector in which each element is the corresponding</a:t>
            </a:r>
          </a:p>
          <a:p>
            <a:pPr marL="0" indent="0" algn="l">
              <a:buNone/>
            </a:pPr>
            <a:r>
              <a:rPr lang="en-US" dirty="0"/>
              <a:t>value of the function. One example </a:t>
            </a:r>
            <a:r>
              <a:rPr lang="en-US" dirty="0" smtClean="0"/>
              <a:t>is: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4022411"/>
            <a:ext cx="9116704" cy="260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353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224</Words>
  <Application>Microsoft Office PowerPoint</Application>
  <PresentationFormat>ملء الشاشة</PresentationFormat>
  <Paragraphs>25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Tahoma</vt:lpstr>
      <vt:lpstr>Wingdings 3</vt:lpstr>
      <vt:lpstr>Wisp</vt:lpstr>
      <vt:lpstr>Artificial intelligent lab</vt:lpstr>
      <vt:lpstr>Out line </vt:lpstr>
      <vt:lpstr>ELEMENT-BY-ELEMENT OPERATIONS </vt:lpstr>
      <vt:lpstr>Table </vt:lpstr>
      <vt:lpstr>Tutorial</vt:lpstr>
      <vt:lpstr>Tutorial</vt:lpstr>
      <vt:lpstr>Tutorial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intelligent lab</dc:title>
  <dc:creator>zhn</dc:creator>
  <cp:lastModifiedBy>zhn</cp:lastModifiedBy>
  <cp:revision>3</cp:revision>
  <dcterms:created xsi:type="dcterms:W3CDTF">2018-11-15T19:25:56Z</dcterms:created>
  <dcterms:modified xsi:type="dcterms:W3CDTF">2018-11-17T08:16:03Z</dcterms:modified>
</cp:coreProperties>
</file>