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C0F-4EA5-4051-AEB7-1A6081B9CAE7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1395715-7A8B-43C0-8234-79665DFE48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79608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C0F-4EA5-4051-AEB7-1A6081B9CAE7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1395715-7A8B-43C0-8234-79665DFE48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67752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C0F-4EA5-4051-AEB7-1A6081B9CAE7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1395715-7A8B-43C0-8234-79665DFE4825}" type="slidenum">
              <a:rPr lang="ar-IQ" smtClean="0"/>
              <a:t>‹#›</a:t>
            </a:fld>
            <a:endParaRPr lang="ar-IQ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9542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C0F-4EA5-4051-AEB7-1A6081B9CAE7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1395715-7A8B-43C0-8234-79665DFE48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886945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C0F-4EA5-4051-AEB7-1A6081B9CAE7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1395715-7A8B-43C0-8234-79665DFE4825}" type="slidenum">
              <a:rPr lang="ar-IQ" smtClean="0"/>
              <a:t>‹#›</a:t>
            </a:fld>
            <a:endParaRPr lang="ar-IQ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70273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C0F-4EA5-4051-AEB7-1A6081B9CAE7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1395715-7A8B-43C0-8234-79665DFE48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4385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C0F-4EA5-4051-AEB7-1A6081B9CAE7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95715-7A8B-43C0-8234-79665DFE48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020512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C0F-4EA5-4051-AEB7-1A6081B9CAE7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95715-7A8B-43C0-8234-79665DFE48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65689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C0F-4EA5-4051-AEB7-1A6081B9CAE7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95715-7A8B-43C0-8234-79665DFE48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76622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C0F-4EA5-4051-AEB7-1A6081B9CAE7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1395715-7A8B-43C0-8234-79665DFE48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53390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C0F-4EA5-4051-AEB7-1A6081B9CAE7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1395715-7A8B-43C0-8234-79665DFE48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18488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C0F-4EA5-4051-AEB7-1A6081B9CAE7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1395715-7A8B-43C0-8234-79665DFE48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41705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C0F-4EA5-4051-AEB7-1A6081B9CAE7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95715-7A8B-43C0-8234-79665DFE48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22028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C0F-4EA5-4051-AEB7-1A6081B9CAE7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95715-7A8B-43C0-8234-79665DFE48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62675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C0F-4EA5-4051-AEB7-1A6081B9CAE7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95715-7A8B-43C0-8234-79665DFE48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61856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C0F-4EA5-4051-AEB7-1A6081B9CAE7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1395715-7A8B-43C0-8234-79665DFE48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61826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3EC0F-4EA5-4051-AEB7-1A6081B9CAE7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1395715-7A8B-43C0-8234-79665DFE48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31475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1415955"/>
          </a:xfrm>
        </p:spPr>
        <p:txBody>
          <a:bodyPr/>
          <a:lstStyle/>
          <a:p>
            <a:r>
              <a:rPr lang="en-US" dirty="0" smtClean="0"/>
              <a:t>Artificial intelligent lab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89213" y="4230807"/>
            <a:ext cx="8915399" cy="167285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Prepare by</a:t>
            </a:r>
          </a:p>
          <a:p>
            <a:pPr algn="ctr"/>
            <a:r>
              <a:rPr lang="en-US" dirty="0" err="1" smtClean="0"/>
              <a:t>Zobeda</a:t>
            </a:r>
            <a:r>
              <a:rPr lang="en-US" dirty="0" smtClean="0"/>
              <a:t> </a:t>
            </a:r>
            <a:r>
              <a:rPr lang="en-US" dirty="0" err="1" smtClean="0"/>
              <a:t>hatif</a:t>
            </a:r>
            <a:r>
              <a:rPr lang="en-US" dirty="0" smtClean="0"/>
              <a:t> </a:t>
            </a:r>
            <a:r>
              <a:rPr lang="en-US" dirty="0" err="1" smtClean="0"/>
              <a:t>naji</a:t>
            </a:r>
            <a:endParaRPr lang="en-US" dirty="0" smtClean="0"/>
          </a:p>
          <a:p>
            <a:pPr algn="ctr"/>
            <a:r>
              <a:rPr lang="en-US" dirty="0" smtClean="0"/>
              <a:t>Computer department</a:t>
            </a:r>
          </a:p>
          <a:p>
            <a:pPr algn="ctr"/>
            <a:r>
              <a:rPr lang="en-US" dirty="0" smtClean="0"/>
              <a:t>Engineering college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93319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Out line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ELEMENT-BY-ELEMENT </a:t>
            </a:r>
            <a:r>
              <a:rPr lang="en-US" dirty="0" smtClean="0"/>
              <a:t>OPERATIONS</a:t>
            </a:r>
          </a:p>
          <a:p>
            <a:pPr algn="l" rtl="0"/>
            <a:r>
              <a:rPr lang="en-US" dirty="0" err="1" smtClean="0"/>
              <a:t>Tabel</a:t>
            </a:r>
            <a:endParaRPr lang="en-US" dirty="0" smtClean="0"/>
          </a:p>
          <a:p>
            <a:pPr algn="l" rtl="0"/>
            <a:r>
              <a:rPr lang="en-US" dirty="0"/>
              <a:t>Tutorial</a:t>
            </a:r>
            <a:r>
              <a:rPr lang="en-US" dirty="0" smtClean="0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86192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150125"/>
            <a:ext cx="10515600" cy="1201003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ELEMENT-BY-ELEMENT OPERATIONS</a:t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dirty="0"/>
              <a:t>it was shown that when the regular symbols for </a:t>
            </a:r>
            <a:r>
              <a:rPr lang="en-US" dirty="0" smtClean="0"/>
              <a:t>multiplication and </a:t>
            </a:r>
            <a:r>
              <a:rPr lang="en-US" dirty="0"/>
              <a:t>division(* and / ) are used with arrays, the mathematical operations follow</a:t>
            </a:r>
          </a:p>
          <a:p>
            <a:pPr marL="0" indent="0" algn="l">
              <a:buNone/>
            </a:pPr>
            <a:r>
              <a:rPr lang="en-US" dirty="0"/>
              <a:t>the rules of linear algebra. There are, however, many situations that </a:t>
            </a:r>
            <a:r>
              <a:rPr lang="en-US" dirty="0" smtClean="0"/>
              <a:t>require</a:t>
            </a:r>
            <a:endParaRPr lang="en-US" dirty="0"/>
          </a:p>
          <a:p>
            <a:pPr marL="0" indent="0" algn="l">
              <a:buNone/>
            </a:pPr>
            <a:r>
              <a:rPr lang="en-US" dirty="0"/>
              <a:t>element-by-element operations. These operations are carried out on each of the</a:t>
            </a:r>
          </a:p>
          <a:p>
            <a:pPr marL="0" indent="0" algn="l">
              <a:buNone/>
            </a:pPr>
            <a:r>
              <a:rPr lang="en-US" dirty="0"/>
              <a:t>elements of the array (or arrays). Addition and subtraction are by definition</a:t>
            </a:r>
          </a:p>
          <a:p>
            <a:pPr marL="0" indent="0" algn="l">
              <a:buNone/>
            </a:pPr>
            <a:r>
              <a:rPr lang="en-US" dirty="0"/>
              <a:t>already element-by-element operations, since when two arrays are added (or subtracted)</a:t>
            </a:r>
          </a:p>
          <a:p>
            <a:pPr marL="0" indent="0" algn="l">
              <a:buNone/>
            </a:pPr>
            <a:r>
              <a:rPr lang="en-US" dirty="0"/>
              <a:t>the operation is executed with the elements that are in the same position in</a:t>
            </a:r>
          </a:p>
          <a:p>
            <a:pPr marL="0" indent="0" algn="l">
              <a:buNone/>
            </a:pPr>
            <a:r>
              <a:rPr lang="en-US" dirty="0"/>
              <a:t>the arrays. Element-by-element operations can be done only with arrays of the</a:t>
            </a:r>
          </a:p>
          <a:p>
            <a:pPr marL="0" indent="0" algn="l">
              <a:buNone/>
            </a:pPr>
            <a:r>
              <a:rPr lang="en-US" dirty="0"/>
              <a:t>same </a:t>
            </a:r>
            <a:r>
              <a:rPr lang="en-US" dirty="0" err="1"/>
              <a:t>siZe</a:t>
            </a:r>
            <a:r>
              <a:rPr lang="en-US" dirty="0"/>
              <a:t>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55329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Table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 smtClean="0"/>
              <a:t>Element-by-element </a:t>
            </a:r>
            <a:r>
              <a:rPr lang="en-US" dirty="0"/>
              <a:t>multiplication, division, or exponentiation of two </a:t>
            </a:r>
            <a:r>
              <a:rPr lang="en-US" dirty="0" smtClean="0"/>
              <a:t>vectors or </a:t>
            </a:r>
            <a:r>
              <a:rPr lang="en-US" dirty="0"/>
              <a:t>matrices is entered in MATLAB by typing a period in front of the </a:t>
            </a:r>
            <a:r>
              <a:rPr lang="en-US" dirty="0" smtClean="0"/>
              <a:t>arithmetic operator.</a:t>
            </a:r>
          </a:p>
          <a:p>
            <a:pPr marL="0" indent="0" algn="l">
              <a:buNone/>
            </a:pPr>
            <a:endParaRPr lang="ar-IQ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2257" y="3343701"/>
            <a:ext cx="6878471" cy="2197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416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Tutorial</a:t>
            </a:r>
            <a:endParaRPr lang="ar-IQ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1821" y="2088107"/>
            <a:ext cx="9444251" cy="4490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98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Tutorial</a:t>
            </a:r>
            <a:endParaRPr lang="ar-IQ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2197" y="1433015"/>
            <a:ext cx="9376012" cy="487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676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Tutorial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/>
              <a:t>Element-by-element calculations are very useful for calculating the value of </a:t>
            </a:r>
            <a:r>
              <a:rPr lang="en-US" dirty="0" smtClean="0"/>
              <a:t>a function </a:t>
            </a:r>
            <a:r>
              <a:rPr lang="en-US" dirty="0"/>
              <a:t>at many values of its argument. This is done by first </a:t>
            </a:r>
            <a:r>
              <a:rPr lang="en-US" dirty="0" smtClean="0"/>
              <a:t>defining </a:t>
            </a:r>
            <a:r>
              <a:rPr lang="en-US" dirty="0"/>
              <a:t>a </a:t>
            </a:r>
            <a:r>
              <a:rPr lang="en-US" dirty="0" smtClean="0"/>
              <a:t>vector that </a:t>
            </a:r>
            <a:r>
              <a:rPr lang="en-US" dirty="0"/>
              <a:t>contains values of the independent variable, and then using this vector in </a:t>
            </a:r>
            <a:r>
              <a:rPr lang="en-US" dirty="0" smtClean="0"/>
              <a:t>element-by-element </a:t>
            </a:r>
            <a:r>
              <a:rPr lang="en-US" dirty="0"/>
              <a:t>computations to create a vector in which each element is the corresponding</a:t>
            </a:r>
          </a:p>
          <a:p>
            <a:pPr marL="0" indent="0" algn="l">
              <a:buNone/>
            </a:pPr>
            <a:r>
              <a:rPr lang="en-US" dirty="0"/>
              <a:t>value of the function. One example </a:t>
            </a:r>
            <a:r>
              <a:rPr lang="en-US" dirty="0" smtClean="0"/>
              <a:t>is:</a:t>
            </a:r>
            <a:endParaRPr lang="ar-IQ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212" y="4022411"/>
            <a:ext cx="9116704" cy="2606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53537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</TotalTime>
  <Words>224</Words>
  <Application>Microsoft Office PowerPoint</Application>
  <PresentationFormat>ملء الشاشة</PresentationFormat>
  <Paragraphs>25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Tahoma</vt:lpstr>
      <vt:lpstr>Wingdings 3</vt:lpstr>
      <vt:lpstr>Wisp</vt:lpstr>
      <vt:lpstr>Artificial intelligent lab</vt:lpstr>
      <vt:lpstr>Out line </vt:lpstr>
      <vt:lpstr>ELEMENT-BY-ELEMENT OPERATIONS </vt:lpstr>
      <vt:lpstr>Table </vt:lpstr>
      <vt:lpstr>Tutorial</vt:lpstr>
      <vt:lpstr>Tutorial</vt:lpstr>
      <vt:lpstr>Tutorial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intelligent lab</dc:title>
  <dc:creator>zhn</dc:creator>
  <cp:lastModifiedBy>zhn</cp:lastModifiedBy>
  <cp:revision>3</cp:revision>
  <dcterms:created xsi:type="dcterms:W3CDTF">2018-11-15T19:25:56Z</dcterms:created>
  <dcterms:modified xsi:type="dcterms:W3CDTF">2018-11-17T08:16:03Z</dcterms:modified>
</cp:coreProperties>
</file>